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11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01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75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0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4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84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69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065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06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76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04FD3-A802-4670-9D76-F20A5971700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C579-97EA-4E29-86D3-9E9151A8F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99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804959_51-p-fon-dlya-prezentatsii-detskii-sad-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2492897"/>
            <a:ext cx="5238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Делимся прогрессом по проекту “Интерактивный скалодром”</a:t>
            </a:r>
            <a:endParaRPr lang="ru-RU" b="1" dirty="0"/>
          </a:p>
        </p:txBody>
      </p:sp>
      <p:pic>
        <p:nvPicPr>
          <p:cNvPr id="6" name="Picture 2" descr="http://otlichniktk.ru/uploads/product/22479/skala_small_thumb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020" l="0" r="100000">
                        <a14:foregroundMark x1="24876" y1="13930" x2="99502" y2="6965"/>
                        <a14:backgroundMark x1="35821" y1="7463" x2="99502" y2="2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39227"/>
            <a:ext cx="19145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11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73130" y="548680"/>
            <a:ext cx="6912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Уважаемые родители, дорогие дети!</a:t>
            </a:r>
          </a:p>
          <a:p>
            <a:pPr lvl="0" algn="ctr"/>
            <a:r>
              <a:rPr lang="ru-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Хотим с удовольствием поделиться замечательной новостью: </a:t>
            </a:r>
          </a:p>
          <a:p>
            <a:pPr lvl="0" algn="ctr"/>
            <a:r>
              <a:rPr lang="ru-RU" b="1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8 июля 2022 года </a:t>
            </a:r>
            <a:r>
              <a:rPr lang="ru-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в рамках реализации проекта по номинации «Здоровый образ жизни и туризм» при финансовой поддержке благотворительного фонда "Татнефть" </a:t>
            </a:r>
            <a:r>
              <a:rPr lang="ru-RU" b="1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пришло долгожданное оборудование мультимедийный физкультурный комплекс «Интерактивный </a:t>
            </a:r>
            <a:r>
              <a:rPr lang="ru-RU" b="1" dirty="0" err="1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скалодром</a:t>
            </a:r>
            <a:r>
              <a:rPr lang="ru-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", и начались работы по его установке</a:t>
            </a:r>
            <a:endParaRPr lang="ru-RU" dirty="0">
              <a:solidFill>
                <a:schemeClr val="dk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Google Shape;92;p14"/>
          <p:cNvPicPr preferRelativeResize="0"/>
          <p:nvPr/>
        </p:nvPicPr>
        <p:blipFill rotWithShape="1">
          <a:blip r:embed="rId3">
            <a:alphaModFix/>
          </a:blip>
          <a:srcRect l="6506" t="7870" r="6853" b="1038"/>
          <a:stretch/>
        </p:blipFill>
        <p:spPr>
          <a:xfrm>
            <a:off x="467543" y="2920487"/>
            <a:ext cx="4108471" cy="2553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C:\Users\1\Desktop\Игры по робототехнике\доставка оборудования 08.07\WhatsApp Image 2022-07-14 at 15.58.3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20487"/>
            <a:ext cx="3404194" cy="2553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8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404664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зала к проведению занятий с использованием интерактивного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скалодрома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началась в тот же день 08.07.2022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\Desktop\Игры по робототехнике\доставка оборудования 08.07\зацепы.jf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" r="9471" b="1"/>
          <a:stretch/>
        </p:blipFill>
        <p:spPr bwMode="auto">
          <a:xfrm>
            <a:off x="467543" y="1325518"/>
            <a:ext cx="3856807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Игры по робототехнике\доставка оборудования 08.07\короб.jf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/>
          <a:stretch/>
        </p:blipFill>
        <p:spPr bwMode="auto">
          <a:xfrm>
            <a:off x="467543" y="4031332"/>
            <a:ext cx="3987163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Игры по робототехнике\доставка оборудования 08.07\коробка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26262"/>
            <a:ext cx="2808312" cy="4992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89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\Desktop\Игры по робототехнике\доставка оборудования 08.07\стена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2064"/>
            <a:ext cx="3931872" cy="2948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esktop\Игры по робототехнике\доставка оборудования 08.07\крепление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99736"/>
            <a:ext cx="3960439" cy="297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1\Desktop\Игры по робототехнике\доставка оборудования 08.07\панели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7034"/>
            <a:ext cx="3312368" cy="5888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246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100;p15"/>
          <p:cNvPicPr preferRelativeResize="0"/>
          <p:nvPr/>
        </p:nvPicPr>
        <p:blipFill rotWithShape="1">
          <a:blip r:embed="rId3">
            <a:alphaModFix/>
          </a:blip>
          <a:srcRect l="7410" t="16240" r="3389" b="19030"/>
          <a:stretch/>
        </p:blipFill>
        <p:spPr>
          <a:xfrm>
            <a:off x="755576" y="2060848"/>
            <a:ext cx="2583667" cy="3329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:\Users\1\Desktop\Игры по робототехнике\доставка оборудования 08.07\WhatsApp Image 2022-07-14 at 16.25.0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4392488" cy="3294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9672" y="620688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Квалифицированные специалисты крепили интерактивную стену, зацепы. Проверили на прочность, ведь безопасность конструкции – это первоочередная задача.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www.medspros.ru/i/product_i/24555_1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8363" y1="15690" x2="50126" y2="25898"/>
                        <a14:foregroundMark x1="40302" y1="26087" x2="47103" y2="32703"/>
                        <a14:foregroundMark x1="12091" y1="36295" x2="29597" y2="45936"/>
                        <a14:foregroundMark x1="11839" y1="68998" x2="22166" y2="82798"/>
                        <a14:foregroundMark x1="51134" y1="55198" x2="52015" y2="76749"/>
                        <a14:foregroundMark x1="41184" y1="48960" x2="62091" y2="50095"/>
                        <a14:foregroundMark x1="62091" y1="50284" x2="59698" y2="91871"/>
                        <a14:foregroundMark x1="41688" y1="53497" x2="39673" y2="91871"/>
                        <a14:foregroundMark x1="41562" y1="90170" x2="57809" y2="89603"/>
                        <a14:foregroundMark x1="67003" y1="75614" x2="71411" y2="72590"/>
                        <a14:foregroundMark x1="66121" y1="65595" x2="90428" y2="78639"/>
                        <a14:foregroundMark x1="73300" y1="86389" x2="97985" y2="73724"/>
                        <a14:foregroundMark x1="17003" y1="91304" x2="37154" y2="79206"/>
                        <a14:foregroundMark x1="44710" y1="70132" x2="47355" y2="88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124" y="4725144"/>
            <a:ext cx="2592288" cy="172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9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908720"/>
            <a:ext cx="4950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Затем приступили к  установке  интерактивного короба  и проектора, ПК и ПО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1\Desktop\Игры по робототехнике\доставка оборудования 08.07\WhatsApp Image 2022-07-14 at 15.58.2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9" y="1844823"/>
            <a:ext cx="3038275" cy="405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\Desktop\Игры по робототехнике\доставка оборудования 08.07\WhatsApp Image 2022-07-14 at 16.25.01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9" b="9170"/>
          <a:stretch/>
        </p:blipFill>
        <p:spPr bwMode="auto">
          <a:xfrm>
            <a:off x="4932040" y="1844824"/>
            <a:ext cx="2786375" cy="405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2.static1-sima-land.com/items/3013800/0/700-n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4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05272"/>
            <a:ext cx="1545640" cy="15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1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548680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ru-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Уже 10 июля 2022 года  работы по установке были закончены</a:t>
            </a:r>
            <a:endParaRPr lang="ru-RU" dirty="0">
              <a:solidFill>
                <a:schemeClr val="dk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Игры по робототехнике\доставка оборудования 08.07\WhatsApp Image 2022-07-14 at 15.57.3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439350" cy="4829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87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2-01/1642767010_22-phonoteka-org-p-fon-salatovii-nezhnii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26"/>
            <a:ext cx="9152028" cy="68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118;p18"/>
          <p:cNvPicPr preferRelativeResize="0"/>
          <p:nvPr/>
        </p:nvPicPr>
        <p:blipFill rotWithShape="1">
          <a:blip r:embed="rId3">
            <a:alphaModFix/>
          </a:blip>
          <a:srcRect l="10000" r="11875"/>
          <a:stretch/>
        </p:blipFill>
        <p:spPr>
          <a:xfrm>
            <a:off x="1705567" y="1186939"/>
            <a:ext cx="5894784" cy="4488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51679" y="40926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ru-RU" dirty="0" smtClean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Первый испытатель – воспитанник подготовительной к школе группы № 10 в восторге!</a:t>
            </a:r>
            <a:endParaRPr lang="ru-RU" dirty="0">
              <a:solidFill>
                <a:schemeClr val="dk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746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132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2022-07-15T09:46:23Z</dcterms:created>
  <dcterms:modified xsi:type="dcterms:W3CDTF">2022-07-15T10:42:19Z</dcterms:modified>
</cp:coreProperties>
</file>